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1" r:id="rId4"/>
    <p:sldId id="270" r:id="rId5"/>
    <p:sldId id="309" r:id="rId6"/>
    <p:sldId id="289" r:id="rId7"/>
    <p:sldId id="290" r:id="rId8"/>
    <p:sldId id="295" r:id="rId9"/>
    <p:sldId id="271" r:id="rId10"/>
    <p:sldId id="273" r:id="rId11"/>
    <p:sldId id="268" r:id="rId12"/>
    <p:sldId id="312" r:id="rId13"/>
    <p:sldId id="313" r:id="rId14"/>
    <p:sldId id="316" r:id="rId15"/>
    <p:sldId id="314" r:id="rId16"/>
    <p:sldId id="315" r:id="rId17"/>
    <p:sldId id="302" r:id="rId18"/>
    <p:sldId id="305" r:id="rId19"/>
    <p:sldId id="306" r:id="rId20"/>
    <p:sldId id="286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3300"/>
    <a:srgbClr val="006600"/>
    <a:srgbClr val="003300"/>
    <a:srgbClr val="9900FF"/>
    <a:srgbClr val="1B4ADF"/>
    <a:srgbClr val="000099"/>
    <a:srgbClr val="663300"/>
    <a:srgbClr val="FFCC00"/>
    <a:srgbClr val="1231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436" autoAdjust="0"/>
    <p:restoredTop sz="95070" autoAdjust="0"/>
  </p:normalViewPr>
  <p:slideViewPr>
    <p:cSldViewPr>
      <p:cViewPr varScale="1">
        <p:scale>
          <a:sx n="43" d="100"/>
          <a:sy n="43" d="100"/>
        </p:scale>
        <p:origin x="-7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459B2-63A0-4179-A8EB-55EEC75FB9C9}" type="doc">
      <dgm:prSet loTypeId="urn:microsoft.com/office/officeart/2005/8/layout/radial6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F980D15-8161-437D-B19C-0FF48E47106A}">
      <dgm:prSet phldrT="[Текст]"/>
      <dgm:spPr/>
      <dgm:t>
        <a:bodyPr/>
        <a:lstStyle/>
        <a:p>
          <a:r>
            <a:rPr lang="ru-RU" b="1" dirty="0" smtClean="0"/>
            <a:t>Родители</a:t>
          </a:r>
          <a:endParaRPr lang="ru-RU" b="1" dirty="0"/>
        </a:p>
      </dgm:t>
    </dgm:pt>
    <dgm:pt modelId="{D3AECBE7-D3A8-402E-9896-3D642D1E9933}" type="parTrans" cxnId="{1407382D-A6E4-4B78-AE98-80229E506E41}">
      <dgm:prSet/>
      <dgm:spPr/>
      <dgm:t>
        <a:bodyPr/>
        <a:lstStyle/>
        <a:p>
          <a:endParaRPr lang="ru-RU"/>
        </a:p>
      </dgm:t>
    </dgm:pt>
    <dgm:pt modelId="{BB62E1C4-17F3-4819-9CB2-EE22C39B06CD}" type="sibTrans" cxnId="{1407382D-A6E4-4B78-AE98-80229E506E41}">
      <dgm:prSet/>
      <dgm:spPr/>
      <dgm:t>
        <a:bodyPr/>
        <a:lstStyle/>
        <a:p>
          <a:endParaRPr lang="ru-RU"/>
        </a:p>
      </dgm:t>
    </dgm:pt>
    <dgm:pt modelId="{415F9D15-66DF-4C7E-BE17-229A277C6CEB}">
      <dgm:prSet/>
      <dgm:spPr/>
      <dgm:t>
        <a:bodyPr/>
        <a:lstStyle/>
        <a:p>
          <a:endParaRPr lang="ru-RU"/>
        </a:p>
      </dgm:t>
    </dgm:pt>
    <dgm:pt modelId="{6B21E9B5-D1A0-42A2-9D91-D6A4F2C71BA2}" type="parTrans" cxnId="{40EECAC4-D72E-43C6-8043-41505871B9D7}">
      <dgm:prSet/>
      <dgm:spPr/>
      <dgm:t>
        <a:bodyPr/>
        <a:lstStyle/>
        <a:p>
          <a:endParaRPr lang="ru-RU"/>
        </a:p>
      </dgm:t>
    </dgm:pt>
    <dgm:pt modelId="{1742D42E-DC5C-42D4-A4D5-EF45696F5DCE}" type="sibTrans" cxnId="{40EECAC4-D72E-43C6-8043-41505871B9D7}">
      <dgm:prSet/>
      <dgm:spPr/>
      <dgm:t>
        <a:bodyPr/>
        <a:lstStyle/>
        <a:p>
          <a:endParaRPr lang="ru-RU"/>
        </a:p>
      </dgm:t>
    </dgm:pt>
    <dgm:pt modelId="{839A41E1-BDBA-4942-AFC5-62D03DD88194}">
      <dgm:prSet phldrT="[Текст]" custScaleX="120150" custScaleY="104033" custRadScaleRad="103407" custRadScaleInc="112800"/>
      <dgm:spPr/>
      <dgm:t>
        <a:bodyPr/>
        <a:lstStyle/>
        <a:p>
          <a:endParaRPr lang="ru-RU"/>
        </a:p>
      </dgm:t>
    </dgm:pt>
    <dgm:pt modelId="{3EB6EC0B-EDD0-4370-95B3-21D1F6D5E6C9}" type="parTrans" cxnId="{DC456D30-A9CA-4B3E-8BBF-F86789CB27EC}">
      <dgm:prSet/>
      <dgm:spPr/>
      <dgm:t>
        <a:bodyPr/>
        <a:lstStyle/>
        <a:p>
          <a:endParaRPr lang="ru-RU"/>
        </a:p>
      </dgm:t>
    </dgm:pt>
    <dgm:pt modelId="{1AF156D5-8746-4456-ADDE-B4C6BF975701}" type="sibTrans" cxnId="{DC456D30-A9CA-4B3E-8BBF-F86789CB27EC}">
      <dgm:prSet/>
      <dgm:spPr/>
      <dgm:t>
        <a:bodyPr/>
        <a:lstStyle/>
        <a:p>
          <a:endParaRPr lang="ru-RU"/>
        </a:p>
      </dgm:t>
    </dgm:pt>
    <dgm:pt modelId="{9B04A12F-18F5-42FC-8F07-8F554B707C06}">
      <dgm:prSet phldrT="[Текст]" custScaleX="157539" custScaleY="127438" custRadScaleRad="104881" custRadScaleInc="-3983"/>
      <dgm:spPr/>
      <dgm:t>
        <a:bodyPr/>
        <a:lstStyle/>
        <a:p>
          <a:endParaRPr lang="ru-RU"/>
        </a:p>
      </dgm:t>
    </dgm:pt>
    <dgm:pt modelId="{5087C32D-A680-4707-8781-3F5B1A7CE431}" type="parTrans" cxnId="{2D076FF8-D733-4A4E-9852-5E665BC8563A}">
      <dgm:prSet/>
      <dgm:spPr/>
      <dgm:t>
        <a:bodyPr/>
        <a:lstStyle/>
        <a:p>
          <a:endParaRPr lang="ru-RU"/>
        </a:p>
      </dgm:t>
    </dgm:pt>
    <dgm:pt modelId="{16F8361D-FB5F-47BF-80F4-C3337846D711}" type="sibTrans" cxnId="{2D076FF8-D733-4A4E-9852-5E665BC8563A}">
      <dgm:prSet/>
      <dgm:spPr/>
      <dgm:t>
        <a:bodyPr/>
        <a:lstStyle/>
        <a:p>
          <a:endParaRPr lang="ru-RU"/>
        </a:p>
      </dgm:t>
    </dgm:pt>
    <dgm:pt modelId="{18E7D81C-B68D-460C-A3C2-575FBD2B5F6F}">
      <dgm:prSet phldrT="[Текст]"/>
      <dgm:spPr/>
      <dgm:t>
        <a:bodyPr/>
        <a:lstStyle/>
        <a:p>
          <a:r>
            <a:rPr lang="ru-RU" b="1" dirty="0" smtClean="0"/>
            <a:t>Педагоги </a:t>
          </a:r>
        </a:p>
        <a:p>
          <a:r>
            <a:rPr lang="ru-RU" b="1" dirty="0" smtClean="0"/>
            <a:t>ДОУ</a:t>
          </a:r>
          <a:endParaRPr lang="ru-RU" b="1" dirty="0"/>
        </a:p>
      </dgm:t>
    </dgm:pt>
    <dgm:pt modelId="{194D91CD-A7E9-473C-86FA-9377CF87DC05}" type="parTrans" cxnId="{C3BAE115-5B35-4B56-8415-C883B30DB058}">
      <dgm:prSet/>
      <dgm:spPr/>
      <dgm:t>
        <a:bodyPr/>
        <a:lstStyle/>
        <a:p>
          <a:endParaRPr lang="ru-RU"/>
        </a:p>
      </dgm:t>
    </dgm:pt>
    <dgm:pt modelId="{78D3D405-F944-4C17-81E1-1FE0EAA43B6B}" type="sibTrans" cxnId="{C3BAE115-5B35-4B56-8415-C883B30DB058}">
      <dgm:prSet/>
      <dgm:spPr/>
      <dgm:t>
        <a:bodyPr/>
        <a:lstStyle/>
        <a:p>
          <a:endParaRPr lang="ru-RU"/>
        </a:p>
      </dgm:t>
    </dgm:pt>
    <dgm:pt modelId="{46FCC471-62A9-43FC-AA98-3D8D4D0C26AF}">
      <dgm:prSet phldrT="[Текст]"/>
      <dgm:spPr/>
      <dgm:t>
        <a:bodyPr/>
        <a:lstStyle/>
        <a:p>
          <a:r>
            <a:rPr lang="ru-RU" b="1" dirty="0" smtClean="0"/>
            <a:t>Воспитатель</a:t>
          </a:r>
          <a:endParaRPr lang="ru-RU" b="1" dirty="0"/>
        </a:p>
      </dgm:t>
    </dgm:pt>
    <dgm:pt modelId="{40F24FDD-DA33-4D91-9106-076C713475B3}" type="sibTrans" cxnId="{90031E27-29C4-4306-A605-60A514BA7E9B}">
      <dgm:prSet/>
      <dgm:spPr/>
      <dgm:t>
        <a:bodyPr/>
        <a:lstStyle/>
        <a:p>
          <a:endParaRPr lang="ru-RU"/>
        </a:p>
      </dgm:t>
    </dgm:pt>
    <dgm:pt modelId="{F91E83A2-9902-4D7D-8576-7A1ECFADF994}" type="parTrans" cxnId="{90031E27-29C4-4306-A605-60A514BA7E9B}">
      <dgm:prSet/>
      <dgm:spPr/>
      <dgm:t>
        <a:bodyPr/>
        <a:lstStyle/>
        <a:p>
          <a:endParaRPr lang="ru-RU"/>
        </a:p>
      </dgm:t>
    </dgm:pt>
    <dgm:pt modelId="{C7C8F511-99B3-497C-A38E-8496BFF8E77A}">
      <dgm:prSet phldrT="[Текст]" custT="1"/>
      <dgm:spPr/>
      <dgm:t>
        <a:bodyPr/>
        <a:lstStyle/>
        <a:p>
          <a:r>
            <a:rPr lang="ru-RU" sz="2000" b="1" dirty="0" smtClean="0"/>
            <a:t>Ребёнок</a:t>
          </a:r>
          <a:endParaRPr lang="ru-RU" sz="2000" b="1" dirty="0"/>
        </a:p>
      </dgm:t>
    </dgm:pt>
    <dgm:pt modelId="{05948D77-6794-4170-811A-9F22E2ACFA0C}" type="sibTrans" cxnId="{503BB613-14A1-498E-B265-8D80132B793D}">
      <dgm:prSet/>
      <dgm:spPr/>
      <dgm:t>
        <a:bodyPr/>
        <a:lstStyle/>
        <a:p>
          <a:endParaRPr lang="ru-RU"/>
        </a:p>
      </dgm:t>
    </dgm:pt>
    <dgm:pt modelId="{92F99288-D25B-48A1-946F-B54232471A23}" type="parTrans" cxnId="{503BB613-14A1-498E-B265-8D80132B793D}">
      <dgm:prSet/>
      <dgm:spPr/>
      <dgm:t>
        <a:bodyPr/>
        <a:lstStyle/>
        <a:p>
          <a:endParaRPr lang="ru-RU"/>
        </a:p>
      </dgm:t>
    </dgm:pt>
    <dgm:pt modelId="{4962AB5E-DF5C-4398-BACE-6F848E933C0F}" type="pres">
      <dgm:prSet presAssocID="{3FD459B2-63A0-4179-A8EB-55EEC75FB9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EAEC8-5DA3-49CD-97C8-02D3F75EE7AB}" type="pres">
      <dgm:prSet presAssocID="{C7C8F511-99B3-497C-A38E-8496BFF8E77A}" presName="centerShape" presStyleLbl="node0" presStyleIdx="0" presStyleCnt="1" custScaleX="89039" custScaleY="79931" custLinFactNeighborX="-6189" custLinFactNeighborY="-6444"/>
      <dgm:spPr/>
      <dgm:t>
        <a:bodyPr/>
        <a:lstStyle/>
        <a:p>
          <a:endParaRPr lang="ru-RU"/>
        </a:p>
      </dgm:t>
    </dgm:pt>
    <dgm:pt modelId="{1F179C65-099C-425A-B10B-C892336EE58B}" type="pres">
      <dgm:prSet presAssocID="{46FCC471-62A9-43FC-AA98-3D8D4D0C26AF}" presName="node" presStyleLbl="node1" presStyleIdx="0" presStyleCnt="3" custScaleX="132302" custScaleY="104443" custRadScaleRad="109376" custRadScaleInc="-1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EEC45-88ED-4BE2-AB81-F6276F4C03A6}" type="pres">
      <dgm:prSet presAssocID="{46FCC471-62A9-43FC-AA98-3D8D4D0C26AF}" presName="dummy" presStyleCnt="0"/>
      <dgm:spPr/>
    </dgm:pt>
    <dgm:pt modelId="{D49554DE-C77C-42EB-8599-9A97178100E7}" type="pres">
      <dgm:prSet presAssocID="{40F24FDD-DA33-4D91-9106-076C713475B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0DC05F8-93E5-4A68-9268-2E7C0784F650}" type="pres">
      <dgm:prSet presAssocID="{4F980D15-8161-437D-B19C-0FF48E47106A}" presName="node" presStyleLbl="node1" presStyleIdx="1" presStyleCnt="3" custScaleX="131152" custScaleY="100022" custRadScaleRad="82962" custRadScaleInc="-15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9CD99-DE0A-4F4E-B596-E99FEAFC3038}" type="pres">
      <dgm:prSet presAssocID="{4F980D15-8161-437D-B19C-0FF48E47106A}" presName="dummy" presStyleCnt="0"/>
      <dgm:spPr/>
    </dgm:pt>
    <dgm:pt modelId="{22340E66-8124-4437-BAAB-F42C5B740C1D}" type="pres">
      <dgm:prSet presAssocID="{BB62E1C4-17F3-4819-9CB2-EE22C39B06C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08E31DE-24AA-42F2-BA67-A643949CE0E0}" type="pres">
      <dgm:prSet presAssocID="{18E7D81C-B68D-460C-A3C2-575FBD2B5F6F}" presName="node" presStyleLbl="node1" presStyleIdx="2" presStyleCnt="3" custScaleX="132865" custRadScaleRad="101297" custRadScaleInc="31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6E897-C4B3-40C2-BFB3-533FA4B02F7A}" type="pres">
      <dgm:prSet presAssocID="{18E7D81C-B68D-460C-A3C2-575FBD2B5F6F}" presName="dummy" presStyleCnt="0"/>
      <dgm:spPr/>
    </dgm:pt>
    <dgm:pt modelId="{23FB9353-70B9-4EB3-8514-818CC0552970}" type="pres">
      <dgm:prSet presAssocID="{78D3D405-F944-4C17-81E1-1FE0EAA43B6B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3BAE115-5B35-4B56-8415-C883B30DB058}" srcId="{C7C8F511-99B3-497C-A38E-8496BFF8E77A}" destId="{18E7D81C-B68D-460C-A3C2-575FBD2B5F6F}" srcOrd="2" destOrd="0" parTransId="{194D91CD-A7E9-473C-86FA-9377CF87DC05}" sibTransId="{78D3D405-F944-4C17-81E1-1FE0EAA43B6B}"/>
    <dgm:cxn modelId="{CE6825D3-DF5B-46C5-A6DD-9798FFA87C8D}" type="presOf" srcId="{40F24FDD-DA33-4D91-9106-076C713475B3}" destId="{D49554DE-C77C-42EB-8599-9A97178100E7}" srcOrd="0" destOrd="0" presId="urn:microsoft.com/office/officeart/2005/8/layout/radial6"/>
    <dgm:cxn modelId="{2DA029DF-73A6-4F9B-865C-736CB0A67099}" type="presOf" srcId="{18E7D81C-B68D-460C-A3C2-575FBD2B5F6F}" destId="{208E31DE-24AA-42F2-BA67-A643949CE0E0}" srcOrd="0" destOrd="0" presId="urn:microsoft.com/office/officeart/2005/8/layout/radial6"/>
    <dgm:cxn modelId="{1EE5904D-7CCB-4D3A-A19B-D587261C2C8B}" type="presOf" srcId="{C7C8F511-99B3-497C-A38E-8496BFF8E77A}" destId="{6BBEAEC8-5DA3-49CD-97C8-02D3F75EE7AB}" srcOrd="0" destOrd="0" presId="urn:microsoft.com/office/officeart/2005/8/layout/radial6"/>
    <dgm:cxn modelId="{F554EFE5-5A64-48F6-A507-7DCB5E3BF62F}" type="presOf" srcId="{78D3D405-F944-4C17-81E1-1FE0EAA43B6B}" destId="{23FB9353-70B9-4EB3-8514-818CC0552970}" srcOrd="0" destOrd="0" presId="urn:microsoft.com/office/officeart/2005/8/layout/radial6"/>
    <dgm:cxn modelId="{9ECBB0EB-465B-43F6-846D-5ED12ED3E1C4}" type="presOf" srcId="{4F980D15-8161-437D-B19C-0FF48E47106A}" destId="{C0DC05F8-93E5-4A68-9268-2E7C0784F650}" srcOrd="0" destOrd="0" presId="urn:microsoft.com/office/officeart/2005/8/layout/radial6"/>
    <dgm:cxn modelId="{81777AD4-A8F2-4BB5-B6E2-CF54CFF17FDC}" type="presOf" srcId="{46FCC471-62A9-43FC-AA98-3D8D4D0C26AF}" destId="{1F179C65-099C-425A-B10B-C892336EE58B}" srcOrd="0" destOrd="0" presId="urn:microsoft.com/office/officeart/2005/8/layout/radial6"/>
    <dgm:cxn modelId="{40EECAC4-D72E-43C6-8043-41505871B9D7}" srcId="{3FD459B2-63A0-4179-A8EB-55EEC75FB9C9}" destId="{415F9D15-66DF-4C7E-BE17-229A277C6CEB}" srcOrd="1" destOrd="0" parTransId="{6B21E9B5-D1A0-42A2-9D91-D6A4F2C71BA2}" sibTransId="{1742D42E-DC5C-42D4-A4D5-EF45696F5DCE}"/>
    <dgm:cxn modelId="{1407382D-A6E4-4B78-AE98-80229E506E41}" srcId="{C7C8F511-99B3-497C-A38E-8496BFF8E77A}" destId="{4F980D15-8161-437D-B19C-0FF48E47106A}" srcOrd="1" destOrd="0" parTransId="{D3AECBE7-D3A8-402E-9896-3D642D1E9933}" sibTransId="{BB62E1C4-17F3-4819-9CB2-EE22C39B06CD}"/>
    <dgm:cxn modelId="{2D076FF8-D733-4A4E-9852-5E665BC8563A}" srcId="{3FD459B2-63A0-4179-A8EB-55EEC75FB9C9}" destId="{9B04A12F-18F5-42FC-8F07-8F554B707C06}" srcOrd="3" destOrd="0" parTransId="{5087C32D-A680-4707-8781-3F5B1A7CE431}" sibTransId="{16F8361D-FB5F-47BF-80F4-C3337846D711}"/>
    <dgm:cxn modelId="{0B95ADF1-F37B-482C-9E1D-83E9534F0AC9}" type="presOf" srcId="{3FD459B2-63A0-4179-A8EB-55EEC75FB9C9}" destId="{4962AB5E-DF5C-4398-BACE-6F848E933C0F}" srcOrd="0" destOrd="0" presId="urn:microsoft.com/office/officeart/2005/8/layout/radial6"/>
    <dgm:cxn modelId="{90031E27-29C4-4306-A605-60A514BA7E9B}" srcId="{C7C8F511-99B3-497C-A38E-8496BFF8E77A}" destId="{46FCC471-62A9-43FC-AA98-3D8D4D0C26AF}" srcOrd="0" destOrd="0" parTransId="{F91E83A2-9902-4D7D-8576-7A1ECFADF994}" sibTransId="{40F24FDD-DA33-4D91-9106-076C713475B3}"/>
    <dgm:cxn modelId="{25D5070A-1CFC-478E-B352-FE473E18C5D4}" type="presOf" srcId="{BB62E1C4-17F3-4819-9CB2-EE22C39B06CD}" destId="{22340E66-8124-4437-BAAB-F42C5B740C1D}" srcOrd="0" destOrd="0" presId="urn:microsoft.com/office/officeart/2005/8/layout/radial6"/>
    <dgm:cxn modelId="{DC456D30-A9CA-4B3E-8BBF-F86789CB27EC}" srcId="{3FD459B2-63A0-4179-A8EB-55EEC75FB9C9}" destId="{839A41E1-BDBA-4942-AFC5-62D03DD88194}" srcOrd="2" destOrd="0" parTransId="{3EB6EC0B-EDD0-4370-95B3-21D1F6D5E6C9}" sibTransId="{1AF156D5-8746-4456-ADDE-B4C6BF975701}"/>
    <dgm:cxn modelId="{503BB613-14A1-498E-B265-8D80132B793D}" srcId="{3FD459B2-63A0-4179-A8EB-55EEC75FB9C9}" destId="{C7C8F511-99B3-497C-A38E-8496BFF8E77A}" srcOrd="0" destOrd="0" parTransId="{92F99288-D25B-48A1-946F-B54232471A23}" sibTransId="{05948D77-6794-4170-811A-9F22E2ACFA0C}"/>
    <dgm:cxn modelId="{62442B86-264D-4612-BC6B-A5E97CFC488B}" type="presParOf" srcId="{4962AB5E-DF5C-4398-BACE-6F848E933C0F}" destId="{6BBEAEC8-5DA3-49CD-97C8-02D3F75EE7AB}" srcOrd="0" destOrd="0" presId="urn:microsoft.com/office/officeart/2005/8/layout/radial6"/>
    <dgm:cxn modelId="{6F86EC5C-11A8-4040-9BAC-186585A810F6}" type="presParOf" srcId="{4962AB5E-DF5C-4398-BACE-6F848E933C0F}" destId="{1F179C65-099C-425A-B10B-C892336EE58B}" srcOrd="1" destOrd="0" presId="urn:microsoft.com/office/officeart/2005/8/layout/radial6"/>
    <dgm:cxn modelId="{08A37EF9-B25F-4959-B709-0B0A2ECE30B4}" type="presParOf" srcId="{4962AB5E-DF5C-4398-BACE-6F848E933C0F}" destId="{C64EEC45-88ED-4BE2-AB81-F6276F4C03A6}" srcOrd="2" destOrd="0" presId="urn:microsoft.com/office/officeart/2005/8/layout/radial6"/>
    <dgm:cxn modelId="{996066E1-8B57-4418-A5EF-0A39206D16F0}" type="presParOf" srcId="{4962AB5E-DF5C-4398-BACE-6F848E933C0F}" destId="{D49554DE-C77C-42EB-8599-9A97178100E7}" srcOrd="3" destOrd="0" presId="urn:microsoft.com/office/officeart/2005/8/layout/radial6"/>
    <dgm:cxn modelId="{63541FB7-71AD-4321-9FC0-22BD970CCB82}" type="presParOf" srcId="{4962AB5E-DF5C-4398-BACE-6F848E933C0F}" destId="{C0DC05F8-93E5-4A68-9268-2E7C0784F650}" srcOrd="4" destOrd="0" presId="urn:microsoft.com/office/officeart/2005/8/layout/radial6"/>
    <dgm:cxn modelId="{688B2F4D-EAB3-4F43-8295-FA8E684662BA}" type="presParOf" srcId="{4962AB5E-DF5C-4398-BACE-6F848E933C0F}" destId="{8A39CD99-DE0A-4F4E-B596-E99FEAFC3038}" srcOrd="5" destOrd="0" presId="urn:microsoft.com/office/officeart/2005/8/layout/radial6"/>
    <dgm:cxn modelId="{12E73CB9-4891-4A72-B91D-19D37CAF871C}" type="presParOf" srcId="{4962AB5E-DF5C-4398-BACE-6F848E933C0F}" destId="{22340E66-8124-4437-BAAB-F42C5B740C1D}" srcOrd="6" destOrd="0" presId="urn:microsoft.com/office/officeart/2005/8/layout/radial6"/>
    <dgm:cxn modelId="{C1BD9912-1521-4B50-AB56-099D876FF79C}" type="presParOf" srcId="{4962AB5E-DF5C-4398-BACE-6F848E933C0F}" destId="{208E31DE-24AA-42F2-BA67-A643949CE0E0}" srcOrd="7" destOrd="0" presId="urn:microsoft.com/office/officeart/2005/8/layout/radial6"/>
    <dgm:cxn modelId="{98D567D4-6DD8-4D9F-B3CE-25B4724B3465}" type="presParOf" srcId="{4962AB5E-DF5C-4398-BACE-6F848E933C0F}" destId="{B996E897-C4B3-40C2-BFB3-533FA4B02F7A}" srcOrd="8" destOrd="0" presId="urn:microsoft.com/office/officeart/2005/8/layout/radial6"/>
    <dgm:cxn modelId="{DC1C4E80-563F-46EC-A4AE-109B93CA1CD8}" type="presParOf" srcId="{4962AB5E-DF5C-4398-BACE-6F848E933C0F}" destId="{23FB9353-70B9-4EB3-8514-818CC055297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FB9353-70B9-4EB3-8514-818CC0552970}">
      <dsp:nvSpPr>
        <dsp:cNvPr id="0" name=""/>
        <dsp:cNvSpPr/>
      </dsp:nvSpPr>
      <dsp:spPr>
        <a:xfrm>
          <a:off x="1677092" y="728303"/>
          <a:ext cx="4817800" cy="4817800"/>
        </a:xfrm>
        <a:prstGeom prst="blockArc">
          <a:avLst>
            <a:gd name="adj1" fmla="val 9730258"/>
            <a:gd name="adj2" fmla="val 15869355"/>
            <a:gd name="adj3" fmla="val 464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40E66-8124-4437-BAAB-F42C5B740C1D}">
      <dsp:nvSpPr>
        <dsp:cNvPr id="0" name=""/>
        <dsp:cNvSpPr/>
      </dsp:nvSpPr>
      <dsp:spPr>
        <a:xfrm>
          <a:off x="1490772" y="300251"/>
          <a:ext cx="4817800" cy="4817800"/>
        </a:xfrm>
        <a:prstGeom prst="blockArc">
          <a:avLst>
            <a:gd name="adj1" fmla="val 1886115"/>
            <a:gd name="adj2" fmla="val 9047074"/>
            <a:gd name="adj3" fmla="val 464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9554DE-C77C-42EB-8599-9A97178100E7}">
      <dsp:nvSpPr>
        <dsp:cNvPr id="0" name=""/>
        <dsp:cNvSpPr/>
      </dsp:nvSpPr>
      <dsp:spPr>
        <a:xfrm>
          <a:off x="1283514" y="733200"/>
          <a:ext cx="4817800" cy="4817800"/>
        </a:xfrm>
        <a:prstGeom prst="blockArc">
          <a:avLst>
            <a:gd name="adj1" fmla="val 16445091"/>
            <a:gd name="adj2" fmla="val 1183610"/>
            <a:gd name="adj3" fmla="val 464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BEAEC8-5DA3-49CD-97C8-02D3F75EE7AB}">
      <dsp:nvSpPr>
        <dsp:cNvPr id="0" name=""/>
        <dsp:cNvSpPr/>
      </dsp:nvSpPr>
      <dsp:spPr>
        <a:xfrm>
          <a:off x="2842692" y="1958335"/>
          <a:ext cx="1975004" cy="17729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Ребёнок</a:t>
          </a:r>
          <a:endParaRPr lang="ru-RU" sz="2000" b="1" kern="1200" dirty="0"/>
        </a:p>
      </dsp:txBody>
      <dsp:txXfrm>
        <a:off x="2842692" y="1958335"/>
        <a:ext cx="1975004" cy="1772976"/>
      </dsp:txXfrm>
    </dsp:sp>
    <dsp:sp modelId="{1F179C65-099C-425A-B10B-C892336EE58B}">
      <dsp:nvSpPr>
        <dsp:cNvPr id="0" name=""/>
        <dsp:cNvSpPr/>
      </dsp:nvSpPr>
      <dsp:spPr>
        <a:xfrm>
          <a:off x="2832905" y="-15764"/>
          <a:ext cx="2054245" cy="162168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Воспитатель</a:t>
          </a:r>
          <a:endParaRPr lang="ru-RU" sz="2000" b="1" kern="1200" dirty="0"/>
        </a:p>
      </dsp:txBody>
      <dsp:txXfrm>
        <a:off x="2832905" y="-15764"/>
        <a:ext cx="2054245" cy="1621680"/>
      </dsp:txXfrm>
    </dsp:sp>
    <dsp:sp modelId="{C0DC05F8-93E5-4A68-9268-2E7C0784F650}">
      <dsp:nvSpPr>
        <dsp:cNvPr id="0" name=""/>
        <dsp:cNvSpPr/>
      </dsp:nvSpPr>
      <dsp:spPr>
        <a:xfrm>
          <a:off x="4889131" y="3159807"/>
          <a:ext cx="2036389" cy="155303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Родители</a:t>
          </a:r>
          <a:endParaRPr lang="ru-RU" sz="2000" b="1" kern="1200" dirty="0"/>
        </a:p>
      </dsp:txBody>
      <dsp:txXfrm>
        <a:off x="4889131" y="3159807"/>
        <a:ext cx="2036389" cy="1553035"/>
      </dsp:txXfrm>
    </dsp:sp>
    <dsp:sp modelId="{208E31DE-24AA-42F2-BA67-A643949CE0E0}">
      <dsp:nvSpPr>
        <dsp:cNvPr id="0" name=""/>
        <dsp:cNvSpPr/>
      </dsp:nvSpPr>
      <dsp:spPr>
        <a:xfrm>
          <a:off x="814500" y="3081293"/>
          <a:ext cx="2062986" cy="155269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Педагоги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ДОУ</a:t>
          </a:r>
          <a:endParaRPr lang="ru-RU" sz="2000" b="1" kern="1200" dirty="0"/>
        </a:p>
      </dsp:txBody>
      <dsp:txXfrm>
        <a:off x="814500" y="3081293"/>
        <a:ext cx="2062986" cy="1552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19298" cy="357189"/>
          </a:xfrm>
        </p:spPr>
        <p:txBody>
          <a:bodyPr>
            <a:noAutofit/>
          </a:bodyPr>
          <a:lstStyle/>
          <a:p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МБДОУ «Иланский детский сад №50»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71480"/>
            <a:ext cx="7858180" cy="62865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Экспериментальная деятельность в ДОУ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воспитатель подготовительной группы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Кострикова Ольга Витальевна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0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544" y="1357298"/>
            <a:ext cx="5619788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5108096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700808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чёткая формулировка задач;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использовать два объекта исследования;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грамотное сопровождение деятельности;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неоднократное проведение исследования;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безопасное взаимодействие.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428596" y="642918"/>
            <a:ext cx="835824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Требования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 проведению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опытов и экспериментов: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f0283fa827093476ffb32b5de99cf1c4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357430"/>
            <a:ext cx="4574780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792832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024336"/>
          </a:xfrm>
        </p:spPr>
        <p:txBody>
          <a:bodyPr>
            <a:noAutofit/>
          </a:bodyPr>
          <a:lstStyle/>
          <a:p>
            <a:pPr algn="l"/>
            <a:r>
              <a:rPr lang="ru-RU" sz="1400" dirty="0"/>
              <a:t/>
            </a:r>
            <a:br>
              <a:rPr lang="ru-RU" sz="1400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214290"/>
            <a:ext cx="8286808" cy="59833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Приёмы руководства опытами и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экспериментами</a:t>
            </a:r>
          </a:p>
          <a:p>
            <a:pPr>
              <a:buNone/>
            </a:pP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работа детей руками при помощи воспитателя;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дробление одной процедуры на несколько мелких;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совместная работа воспитателя и детей;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помощь воспитателя детям;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работа воспитателя по указанию детей;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сознательно допущенные воспитателем неточности в работе;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 – участник эксперимента.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" name="Рисунок 5" descr="http://im5-tub-ru.yandex.net/i?id=527541440-20-72&amp;n=21"/>
          <p:cNvPicPr/>
          <p:nvPr/>
        </p:nvPicPr>
        <p:blipFill>
          <a:blip r:embed="rId2" cstate="print"/>
          <a:srcRect l="22223" t="5485" r="24048" b="-12"/>
          <a:stretch>
            <a:fillRect/>
          </a:stretch>
        </p:blipFill>
        <p:spPr bwMode="auto">
          <a:xfrm>
            <a:off x="6858016" y="3786190"/>
            <a:ext cx="2071702" cy="257176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487420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DSCN06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aaam.ru/upload/blogs/af2042e6ae541b03cac37e5dd471e593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vetochki.net/sites/default/files/u479/posad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   между   участниками  исследовательской     деятельности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/>
          </p:nvPr>
        </p:nvGraphicFramePr>
        <p:xfrm>
          <a:off x="611560" y="1340768"/>
          <a:ext cx="8229600" cy="585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Дс 50\Desktop\опыты с родит\Изображение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16624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Изображение 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428604"/>
            <a:ext cx="4717188" cy="59293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Использование детского экспериментирования в педагогической практике является эффективным и необходимым методом развития у дошкольников исследовательской деятельности, познавательного интереса, увеличения объема знаний, умений и навыков.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eed2f832c53dd7be6b26abc1024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30817">
            <a:off x="5303492" y="349049"/>
            <a:ext cx="2885136" cy="345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e943bc021d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9578">
            <a:off x="4822462" y="3652219"/>
            <a:ext cx="3943406" cy="261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педагогами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к презент\DSCN11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929090" cy="3157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:\к презент\P10203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14686"/>
            <a:ext cx="3886184" cy="3238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357686" y="428604"/>
            <a:ext cx="450059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6219999_R0034080-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967" y="0"/>
            <a:ext cx="9190967" cy="6855318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3643274" y="214290"/>
            <a:ext cx="5500726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14290"/>
            <a:ext cx="55006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Восторг, я в детстве: "ЧУДО!!! АХ!!!"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вот уже я в облаках!..Уже лечу, уже парю...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ночь давно, а я не сплю...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там сон?!! Здесь МИР ЧУДЕС!!!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ВОЛШЕБСТВО и СКАЗКА здесь!!!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c5b91186cda286a29cb1dda95a18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500174"/>
            <a:ext cx="4643470" cy="264320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ты полон бодрости,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любишь ты белый свет,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мир ты наполнил красками,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отсутствует черный цвет,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ты стремишься к новому,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тебя не влечет покой,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тогда от Бога ты,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Оставайся всегда такой.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16632"/>
            <a:ext cx="8840052" cy="11521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познавательной активности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дошкольного возраста в процессе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экспериментирования.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544616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</a:t>
            </a:r>
          </a:p>
          <a:p>
            <a:pPr>
              <a:buNone/>
            </a:pPr>
            <a:r>
              <a:rPr lang="ru-RU" sz="2400" b="1" dirty="0" smtClean="0"/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изучать экспериментирование как средство познания окружающего мира;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создавать условия для поисковой деятельности и элементарного детского экспериментирования;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обеспечивать самостоятельное проведение опыта детьми (с  сопровождением воспитателя);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 память, внимание, мышление, речь,  интеллектуальные способности, познавательную активность;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учить, прогнозировать, планировать, выдвигать собственные гипотезы.</a:t>
            </a:r>
          </a:p>
        </p:txBody>
      </p:sp>
      <p:pic>
        <p:nvPicPr>
          <p:cNvPr id="5" name="Рисунок 4" descr="im_20111009233631_8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98275">
            <a:off x="5103423" y="2211653"/>
            <a:ext cx="3834786" cy="220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583115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экспериментов и опытов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10800000" flipH="1" flipV="1">
            <a:off x="857224" y="1428736"/>
            <a:ext cx="3214710" cy="464347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случайные эксперименты;</a:t>
            </a:r>
          </a:p>
          <a:p>
            <a:pPr>
              <a:buNone/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плановые;</a:t>
            </a:r>
          </a:p>
          <a:p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эксперименты как ответ на детские вопросы.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16e727b53f73c7f0f8516d5dcb30de2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6942" y="1643050"/>
            <a:ext cx="5051320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285602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7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958998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134364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детского экспериментирования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родство эксперимента с игрой;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свобода от обязательности;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учёт индивидуальных особенностей;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 ребёнка на ошибку;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соблюдение правил безопасности.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SC007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418396"/>
            <a:ext cx="3530826" cy="4707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792832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254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МБДОУ «Иланский детский сад №50»</vt:lpstr>
      <vt:lpstr>Слайд 2</vt:lpstr>
      <vt:lpstr> Цель: реализация познавательной активности детей дошкольного возраста в процессе экспериментирования.     </vt:lpstr>
      <vt:lpstr>Виды экспериментов и опытов</vt:lpstr>
      <vt:lpstr>Слайд 5</vt:lpstr>
      <vt:lpstr>Слайд 6</vt:lpstr>
      <vt:lpstr>Слайд 7</vt:lpstr>
      <vt:lpstr>Слайд 8</vt:lpstr>
      <vt:lpstr>Особенности детского экспериментирования  </vt:lpstr>
      <vt:lpstr>  </vt:lpstr>
      <vt:lpstr>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Совместная деятельность  с педагогами </vt:lpstr>
      <vt:lpstr>Слайд 21</vt:lpstr>
      <vt:lpstr> Если ты полон бодрости, Если любишь ты белый свет, Если мир ты наполнил красками, Где отсутствует черный цвет, Если ты стремишься к новому, И тебя не влечет покой, Воспитатель тогда от Бога ты, Оставайся всегда такой.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Polzovatel</cp:lastModifiedBy>
  <cp:revision>134</cp:revision>
  <dcterms:modified xsi:type="dcterms:W3CDTF">2015-09-11T04:55:28Z</dcterms:modified>
</cp:coreProperties>
</file>